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jod7S2o/tN4XTsXcQV/Owzbm04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859732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If you were putting these three texts into </a:t>
            </a:r>
            <a:b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collection, what title would you give </a:t>
            </a:r>
            <a:b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collection?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Which of the three texts made you think the most about forgiveness? Which made you think </a:t>
            </a:r>
            <a:r>
              <a:rPr i="1"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differently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about forgiveness?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99774"/>
            <a:ext cx="8350750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If you had to choose one of the three texts to use to teach other people about forgiveness, which would it be?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would you choose that one?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Now that we have read the three texts on the theme of reconciliation, can you think of other stories, poems or events that link to this theme?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1152845" y="1199775"/>
            <a:ext cx="9172683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What have you learnt about forgiveness/reconciliation that you might use in your own life?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2021-02-25T17:10:36Z</dcterms:created>
  <dc:creator>Alysanne Parker</dc:creator>
</cp:coreProperties>
</file>